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7" r:id="rId3"/>
    <p:sldId id="268" r:id="rId4"/>
  </p:sldIdLst>
  <p:sldSz cx="18288000" cy="10287000"/>
  <p:notesSz cx="6858000" cy="9144000"/>
  <p:embeddedFontLst>
    <p:embeddedFont>
      <p:font typeface="Arial" panose="020B06040202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70" y="6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ília A O. Campos" userId="848bf6adba174304" providerId="LiveId" clId="{4D01F055-F083-45F9-8F44-821F1832E6A4}"/>
    <pc:docChg chg="delSld modSld">
      <pc:chgData name="Cecília A O. Campos" userId="848bf6adba174304" providerId="LiveId" clId="{4D01F055-F083-45F9-8F44-821F1832E6A4}" dt="2026-04-20T17:24:13.438" v="23" actId="688"/>
      <pc:docMkLst>
        <pc:docMk/>
      </pc:docMkLst>
      <pc:sldChg chg="addSp modSp mod">
        <pc:chgData name="Cecília A O. Campos" userId="848bf6adba174304" providerId="LiveId" clId="{4D01F055-F083-45F9-8F44-821F1832E6A4}" dt="2026-04-20T17:24:13.438" v="23" actId="688"/>
        <pc:sldMkLst>
          <pc:docMk/>
          <pc:sldMk cId="0" sldId="258"/>
        </pc:sldMkLst>
        <pc:spChg chg="mod">
          <ac:chgData name="Cecília A O. Campos" userId="848bf6adba174304" providerId="LiveId" clId="{4D01F055-F083-45F9-8F44-821F1832E6A4}" dt="2026-04-20T17:22:11.252" v="0" actId="207"/>
          <ac:spMkLst>
            <pc:docMk/>
            <pc:sldMk cId="0" sldId="258"/>
            <ac:spMk id="4" creationId="{00000000-0000-0000-0000-000000000000}"/>
          </ac:spMkLst>
        </pc:spChg>
        <pc:spChg chg="mod">
          <ac:chgData name="Cecília A O. Campos" userId="848bf6adba174304" providerId="LiveId" clId="{4D01F055-F083-45F9-8F44-821F1832E6A4}" dt="2026-04-20T17:22:14.198" v="1" actId="207"/>
          <ac:spMkLst>
            <pc:docMk/>
            <pc:sldMk cId="0" sldId="258"/>
            <ac:spMk id="5" creationId="{00000000-0000-0000-0000-000000000000}"/>
          </ac:spMkLst>
        </pc:spChg>
        <pc:spChg chg="mod">
          <ac:chgData name="Cecília A O. Campos" userId="848bf6adba174304" providerId="LiveId" clId="{4D01F055-F083-45F9-8F44-821F1832E6A4}" dt="2026-04-20T17:22:47.718" v="6" actId="207"/>
          <ac:spMkLst>
            <pc:docMk/>
            <pc:sldMk cId="0" sldId="258"/>
            <ac:spMk id="6" creationId="{00000000-0000-0000-0000-000000000000}"/>
          </ac:spMkLst>
        </pc:spChg>
        <pc:picChg chg="mod">
          <ac:chgData name="Cecília A O. Campos" userId="848bf6adba174304" providerId="LiveId" clId="{4D01F055-F083-45F9-8F44-821F1832E6A4}" dt="2026-04-20T17:22:58.650" v="8" actId="1076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Cecília A O. Campos" userId="848bf6adba174304" providerId="LiveId" clId="{4D01F055-F083-45F9-8F44-821F1832E6A4}" dt="2026-04-20T17:24:00.733" v="21" actId="1076"/>
          <ac:picMkLst>
            <pc:docMk/>
            <pc:sldMk cId="0" sldId="258"/>
            <ac:picMk id="7" creationId="{5E08B0A3-D484-4BFC-BEC6-4B4C54CDDF76}"/>
          </ac:picMkLst>
        </pc:picChg>
        <pc:picChg chg="add mod">
          <ac:chgData name="Cecília A O. Campos" userId="848bf6adba174304" providerId="LiveId" clId="{4D01F055-F083-45F9-8F44-821F1832E6A4}" dt="2026-04-20T17:24:13.438" v="23" actId="688"/>
          <ac:picMkLst>
            <pc:docMk/>
            <pc:sldMk cId="0" sldId="258"/>
            <ac:picMk id="8" creationId="{606F6BF6-53E3-4E68-9BFF-F0CEF43AF6B0}"/>
          </ac:picMkLst>
        </pc:picChg>
        <pc:picChg chg="mod">
          <ac:chgData name="Cecília A O. Campos" userId="848bf6adba174304" providerId="LiveId" clId="{4D01F055-F083-45F9-8F44-821F1832E6A4}" dt="2026-04-20T17:22:54.600" v="7" actId="1076"/>
          <ac:picMkLst>
            <pc:docMk/>
            <pc:sldMk cId="0" sldId="258"/>
            <ac:picMk id="1026" creationId="{00000000-0000-0000-0000-000000000000}"/>
          </ac:picMkLst>
        </pc:picChg>
      </pc:sldChg>
      <pc:sldChg chg="del">
        <pc:chgData name="Cecília A O. Campos" userId="848bf6adba174304" providerId="LiveId" clId="{4D01F055-F083-45F9-8F44-821F1832E6A4}" dt="2026-04-20T17:22:32.289" v="4" actId="47"/>
        <pc:sldMkLst>
          <pc:docMk/>
          <pc:sldMk cId="2740087242" sldId="266"/>
        </pc:sldMkLst>
      </pc:sldChg>
      <pc:sldChg chg="modSp mod">
        <pc:chgData name="Cecília A O. Campos" userId="848bf6adba174304" providerId="LiveId" clId="{4D01F055-F083-45F9-8F44-821F1832E6A4}" dt="2026-04-20T17:22:28.958" v="3" actId="207"/>
        <pc:sldMkLst>
          <pc:docMk/>
          <pc:sldMk cId="5440913" sldId="267"/>
        </pc:sldMkLst>
        <pc:spChg chg="mod">
          <ac:chgData name="Cecília A O. Campos" userId="848bf6adba174304" providerId="LiveId" clId="{4D01F055-F083-45F9-8F44-821F1832E6A4}" dt="2026-04-20T17:22:28.958" v="3" actId="207"/>
          <ac:spMkLst>
            <pc:docMk/>
            <pc:sldMk cId="5440913" sldId="267"/>
            <ac:spMk id="9" creationId="{00000000-0000-0000-0000-000000000000}"/>
          </ac:spMkLst>
        </pc:spChg>
        <pc:spChg chg="mod">
          <ac:chgData name="Cecília A O. Campos" userId="848bf6adba174304" providerId="LiveId" clId="{4D01F055-F083-45F9-8F44-821F1832E6A4}" dt="2026-04-20T17:22:24.145" v="2" actId="207"/>
          <ac:spMkLst>
            <pc:docMk/>
            <pc:sldMk cId="5440913" sldId="267"/>
            <ac:spMk id="10" creationId="{00000000-0000-0000-0000-000000000000}"/>
          </ac:spMkLst>
        </pc:spChg>
      </pc:sldChg>
      <pc:sldChg chg="del">
        <pc:chgData name="Cecília A O. Campos" userId="848bf6adba174304" providerId="LiveId" clId="{4D01F055-F083-45F9-8F44-821F1832E6A4}" dt="2026-04-20T17:22:33.249" v="5" actId="47"/>
        <pc:sldMkLst>
          <pc:docMk/>
          <pc:sldMk cId="2524010429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3095033" y="3379812"/>
            <a:ext cx="15125267" cy="1910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602"/>
              </a:lnSpc>
            </a:pPr>
            <a:r>
              <a:rPr lang="en-US" sz="9600" b="1" dirty="0" err="1"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  <a:r>
              <a:rPr lang="en-US" sz="9600" b="1" dirty="0">
                <a:latin typeface="Montserrat Bold"/>
                <a:ea typeface="Montserrat Bold"/>
                <a:cs typeface="Montserrat Bold"/>
                <a:sym typeface="Montserrat Bold"/>
              </a:rPr>
              <a:t> do </a:t>
            </a:r>
            <a:r>
              <a:rPr lang="en-US" sz="9600" b="1" dirty="0" err="1">
                <a:latin typeface="Montserrat Bold"/>
                <a:ea typeface="Montserrat Bold"/>
                <a:cs typeface="Montserrat Bold"/>
                <a:sym typeface="Montserrat Bold"/>
              </a:rPr>
              <a:t>trabalho</a:t>
            </a:r>
            <a:endParaRPr lang="en-US" sz="9600" b="1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1650198" y="6579000"/>
            <a:ext cx="2833914" cy="55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8"/>
              </a:lnSpc>
            </a:pPr>
            <a:r>
              <a:rPr lang="en-US" sz="3305" b="1" dirty="0" err="1">
                <a:latin typeface="Montserrat Bold"/>
                <a:ea typeface="Montserrat Bold"/>
                <a:cs typeface="Montserrat Bold"/>
                <a:sym typeface="Montserrat Bold"/>
              </a:rPr>
              <a:t>Autores</a:t>
            </a:r>
            <a:r>
              <a:rPr lang="en-US" sz="3305" b="1" dirty="0"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8534400" y="8648700"/>
            <a:ext cx="944149" cy="425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1"/>
              </a:lnSpc>
              <a:spcBef>
                <a:spcPct val="0"/>
              </a:spcBef>
            </a:pPr>
            <a:r>
              <a:rPr lang="en-US" sz="2479" b="1" u="none" strike="noStrike" dirty="0">
                <a:latin typeface="Montserrat Bold"/>
                <a:ea typeface="Montserrat Bold"/>
                <a:cs typeface="Montserrat Bold"/>
                <a:sym typeface="Montserrat Bold"/>
              </a:rPr>
              <a:t>2026</a:t>
            </a:r>
          </a:p>
        </p:txBody>
      </p:sp>
      <p:pic>
        <p:nvPicPr>
          <p:cNvPr id="1026" name="Picture 2" descr="Marca da UFVJ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71500"/>
            <a:ext cx="119763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434" y="181652"/>
            <a:ext cx="1846496" cy="18464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08B0A3-D484-4BFC-BEC6-4B4C54CDD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471" y="791018"/>
            <a:ext cx="1593733" cy="6277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06F6BF6-53E3-4E68-9BFF-F0CEF43AF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297" y="432467"/>
            <a:ext cx="1664862" cy="10245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676400" y="3771900"/>
            <a:ext cx="15787944" cy="218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seguir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fundo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deste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e as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dimensões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do slide;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terá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liberdade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dispor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fotos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imagens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textos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figuras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tabelas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gráficos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nesta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algn="l">
              <a:lnSpc>
                <a:spcPts val="3499"/>
              </a:lnSpc>
            </a:pP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textos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inseridos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Arial,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25;</a:t>
            </a:r>
          </a:p>
          <a:p>
            <a:pPr algn="l">
              <a:lnSpc>
                <a:spcPts val="3499"/>
              </a:lnSpc>
            </a:pP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Fica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critério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inserção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animações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textos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elementos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99" dirty="0" err="1">
                <a:latin typeface="Arial"/>
                <a:ea typeface="Arial"/>
                <a:cs typeface="Arial"/>
                <a:sym typeface="Arial"/>
              </a:rPr>
              <a:t>transições</a:t>
            </a:r>
            <a:r>
              <a:rPr lang="en-US" sz="2499" dirty="0">
                <a:latin typeface="Arial"/>
                <a:ea typeface="Arial"/>
                <a:cs typeface="Arial"/>
                <a:sym typeface="Arial"/>
              </a:rPr>
              <a:t> de slides.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2254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62800" y="723900"/>
            <a:ext cx="8413366" cy="1397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51"/>
              </a:lnSpc>
            </a:pPr>
            <a:r>
              <a:rPr lang="en-US" sz="9360" b="1" dirty="0" err="1"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  <a:endParaRPr lang="en-US" sz="9360" b="1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544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28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77</Words>
  <Application>Microsoft Office PowerPoint</Application>
  <PresentationFormat>Personalizar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Calibri</vt:lpstr>
      <vt:lpstr>Arial</vt:lpstr>
      <vt:lpstr>Montserrat Bold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JOME 2026</dc:title>
  <dc:creator>Ana Cláudia Oliveira Teles</dc:creator>
  <cp:lastModifiedBy>Cecília A O. Campos</cp:lastModifiedBy>
  <cp:revision>11</cp:revision>
  <dcterms:created xsi:type="dcterms:W3CDTF">2006-08-16T00:00:00Z</dcterms:created>
  <dcterms:modified xsi:type="dcterms:W3CDTF">2026-04-20T17:24:25Z</dcterms:modified>
  <dc:identifier>DAHBOPghn8I</dc:identifier>
</cp:coreProperties>
</file>