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15074900" cy="201041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CAF1"/>
    <a:srgbClr val="3B68CC"/>
    <a:srgbClr val="FFFFFF"/>
    <a:srgbClr val="D6E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629" y="-14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cília A O. Campos" userId="848bf6adba174304" providerId="LiveId" clId="{2960662C-2D36-4955-AAB3-6D58F7A52127}"/>
    <pc:docChg chg="modSld">
      <pc:chgData name="Cecília A O. Campos" userId="848bf6adba174304" providerId="LiveId" clId="{2960662C-2D36-4955-AAB3-6D58F7A52127}" dt="2026-04-20T17:26:52.228" v="4"/>
      <pc:docMkLst>
        <pc:docMk/>
      </pc:docMkLst>
      <pc:sldChg chg="addSp modSp mod">
        <pc:chgData name="Cecília A O. Campos" userId="848bf6adba174304" providerId="LiveId" clId="{2960662C-2D36-4955-AAB3-6D58F7A52127}" dt="2026-04-20T17:26:52.228" v="4"/>
        <pc:sldMkLst>
          <pc:docMk/>
          <pc:sldMk cId="2162403881" sldId="257"/>
        </pc:sldMkLst>
        <pc:spChg chg="mod">
          <ac:chgData name="Cecília A O. Campos" userId="848bf6adba174304" providerId="LiveId" clId="{2960662C-2D36-4955-AAB3-6D58F7A52127}" dt="2026-04-20T17:25:58.659" v="0" actId="1076"/>
          <ac:spMkLst>
            <pc:docMk/>
            <pc:sldMk cId="2162403881" sldId="257"/>
            <ac:spMk id="44" creationId="{00000000-0000-0000-0000-000000000000}"/>
          </ac:spMkLst>
        </pc:spChg>
        <pc:picChg chg="add mod">
          <ac:chgData name="Cecília A O. Campos" userId="848bf6adba174304" providerId="LiveId" clId="{2960662C-2D36-4955-AAB3-6D58F7A52127}" dt="2026-04-20T17:26:43.205" v="3"/>
          <ac:picMkLst>
            <pc:docMk/>
            <pc:sldMk cId="2162403881" sldId="257"/>
            <ac:picMk id="20" creationId="{94179F15-0032-4F69-98E0-5B7645E400CA}"/>
          </ac:picMkLst>
        </pc:picChg>
        <pc:picChg chg="add mod">
          <ac:chgData name="Cecília A O. Campos" userId="848bf6adba174304" providerId="LiveId" clId="{2960662C-2D36-4955-AAB3-6D58F7A52127}" dt="2026-04-20T17:26:52.228" v="4"/>
          <ac:picMkLst>
            <pc:docMk/>
            <pc:sldMk cId="2162403881" sldId="257"/>
            <ac:picMk id="21" creationId="{E6B14048-C748-42BE-9114-9B6DCF62FD10}"/>
          </ac:picMkLst>
        </pc:picChg>
        <pc:picChg chg="mod">
          <ac:chgData name="Cecília A O. Campos" userId="848bf6adba174304" providerId="LiveId" clId="{2960662C-2D36-4955-AAB3-6D58F7A52127}" dt="2026-04-20T17:26:31.789" v="2" actId="1076"/>
          <ac:picMkLst>
            <pc:docMk/>
            <pc:sldMk cId="2162403881" sldId="257"/>
            <ac:picMk id="36" creationId="{00000000-0000-0000-0000-000000000000}"/>
          </ac:picMkLst>
        </pc:picChg>
        <pc:picChg chg="mod">
          <ac:chgData name="Cecília A O. Campos" userId="848bf6adba174304" providerId="LiveId" clId="{2960662C-2D36-4955-AAB3-6D58F7A52127}" dt="2026-04-20T17:26:18.835" v="1" actId="1076"/>
          <ac:picMkLst>
            <pc:docMk/>
            <pc:sldMk cId="2162403881" sldId="257"/>
            <ac:picMk id="102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32563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8539163" y="0"/>
            <a:ext cx="6532562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E08D8-548E-4669-8331-C06C67F0A36D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994275" y="2513013"/>
            <a:ext cx="5086350" cy="6784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508125" y="9675813"/>
            <a:ext cx="12058650" cy="7915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9096038"/>
            <a:ext cx="6532563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8539163" y="19096038"/>
            <a:ext cx="6532562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5CA8-3FB2-4FF4-8AEF-A45C89569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584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5CA8-3FB2-4FF4-8AEF-A45C8956997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768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093" y="6232271"/>
            <a:ext cx="1281906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2187" y="11258296"/>
            <a:ext cx="105568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062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66843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4062" y="804164"/>
            <a:ext cx="1357312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062" y="4623943"/>
            <a:ext cx="135731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625" y="18696814"/>
            <a:ext cx="48260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4062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8500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95299" y="1880672"/>
            <a:ext cx="10607040" cy="220408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83329" marR="1248410" indent="-2447925">
              <a:lnSpc>
                <a:spcPct val="100499"/>
              </a:lnSpc>
              <a:spcBef>
                <a:spcPts val="120"/>
              </a:spcBef>
            </a:pPr>
            <a:r>
              <a:rPr sz="2200" b="1" dirty="0">
                <a:latin typeface="Times New Roman"/>
                <a:cs typeface="Times New Roman"/>
              </a:rPr>
              <a:t>TÍTULO</a:t>
            </a:r>
            <a:r>
              <a:rPr sz="2200" b="1" spc="175" dirty="0">
                <a:latin typeface="Times New Roman"/>
                <a:cs typeface="Times New Roman"/>
              </a:rPr>
              <a:t> </a:t>
            </a:r>
            <a:r>
              <a:rPr sz="2200" b="1" spc="120" dirty="0">
                <a:latin typeface="Times New Roman"/>
                <a:cs typeface="Times New Roman"/>
              </a:rPr>
              <a:t>DO</a:t>
            </a:r>
            <a:r>
              <a:rPr sz="2200" b="1" spc="180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TRABALHO:</a:t>
            </a:r>
            <a:r>
              <a:rPr sz="2200" b="1" spc="180" dirty="0">
                <a:latin typeface="Times New Roman"/>
                <a:cs typeface="Times New Roman"/>
              </a:rPr>
              <a:t> </a:t>
            </a:r>
            <a:r>
              <a:rPr sz="2200" b="1" spc="65" dirty="0">
                <a:latin typeface="Times New Roman"/>
                <a:cs typeface="Times New Roman"/>
              </a:rPr>
              <a:t>EM</a:t>
            </a:r>
            <a:r>
              <a:rPr sz="2200" b="1" spc="180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NEGRITO,</a:t>
            </a:r>
            <a:r>
              <a:rPr sz="2200" b="1" spc="175" dirty="0">
                <a:latin typeface="Times New Roman"/>
                <a:cs typeface="Times New Roman"/>
              </a:rPr>
              <a:t> </a:t>
            </a:r>
            <a:r>
              <a:rPr sz="2200" b="1" spc="40" dirty="0">
                <a:latin typeface="Times New Roman"/>
                <a:cs typeface="Times New Roman"/>
              </a:rPr>
              <a:t>CENTRALIZADO, </a:t>
            </a:r>
            <a:r>
              <a:rPr sz="2200" b="1" dirty="0">
                <a:latin typeface="Times New Roman"/>
                <a:cs typeface="Times New Roman"/>
              </a:rPr>
              <a:t>LETRAS</a:t>
            </a:r>
            <a:r>
              <a:rPr sz="2200" b="1" spc="200" dirty="0">
                <a:latin typeface="Times New Roman"/>
                <a:cs typeface="Times New Roman"/>
              </a:rPr>
              <a:t> </a:t>
            </a:r>
            <a:r>
              <a:rPr sz="2200" b="1" spc="55" dirty="0">
                <a:latin typeface="Times New Roman"/>
                <a:cs typeface="Times New Roman"/>
              </a:rPr>
              <a:t>MAIÚSCULAS</a:t>
            </a: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200" dirty="0">
              <a:latin typeface="Times New Roman"/>
              <a:cs typeface="Times New Roman"/>
            </a:endParaRPr>
          </a:p>
          <a:p>
            <a:pPr marL="3074670" marR="5080" indent="-2912110">
              <a:lnSpc>
                <a:spcPts val="2440"/>
              </a:lnSpc>
            </a:pPr>
            <a:r>
              <a:rPr sz="2050" spc="10" dirty="0">
                <a:latin typeface="Times New Roman"/>
                <a:cs typeface="Times New Roman"/>
              </a:rPr>
              <a:t>Autor(es)¹;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Times New Roman"/>
                <a:cs typeface="Times New Roman"/>
              </a:rPr>
              <a:t>redigido(s)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50" dirty="0">
                <a:latin typeface="Times New Roman"/>
                <a:cs typeface="Times New Roman"/>
              </a:rPr>
              <a:t>com</a:t>
            </a:r>
            <a:r>
              <a:rPr sz="2050" spc="110" dirty="0">
                <a:latin typeface="Times New Roman"/>
                <a:cs typeface="Times New Roman"/>
              </a:rPr>
              <a:t> </a:t>
            </a:r>
            <a:r>
              <a:rPr sz="2050" spc="105" dirty="0">
                <a:latin typeface="Times New Roman"/>
                <a:cs typeface="Times New Roman"/>
              </a:rPr>
              <a:t>a</a:t>
            </a:r>
            <a:r>
              <a:rPr sz="2050" spc="100" dirty="0">
                <a:latin typeface="Times New Roman"/>
                <a:cs typeface="Times New Roman"/>
              </a:rPr>
              <a:t> </a:t>
            </a:r>
            <a:r>
              <a:rPr sz="2050" spc="45" dirty="0">
                <a:latin typeface="Times New Roman"/>
                <a:cs typeface="Times New Roman"/>
              </a:rPr>
              <a:t>primeira</a:t>
            </a:r>
            <a:r>
              <a:rPr sz="2050" spc="110" dirty="0">
                <a:latin typeface="Times New Roman"/>
                <a:cs typeface="Times New Roman"/>
              </a:rPr>
              <a:t> </a:t>
            </a:r>
            <a:r>
              <a:rPr sz="2050" spc="50" dirty="0">
                <a:latin typeface="Times New Roman"/>
                <a:cs typeface="Times New Roman"/>
              </a:rPr>
              <a:t>letra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Times New Roman"/>
                <a:cs typeface="Times New Roman"/>
              </a:rPr>
              <a:t>de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70" dirty="0">
                <a:latin typeface="Times New Roman"/>
                <a:cs typeface="Times New Roman"/>
              </a:rPr>
              <a:t>cada</a:t>
            </a:r>
            <a:r>
              <a:rPr sz="2050" spc="110" dirty="0">
                <a:latin typeface="Times New Roman"/>
                <a:cs typeface="Times New Roman"/>
              </a:rPr>
              <a:t> </a:t>
            </a:r>
            <a:r>
              <a:rPr sz="2050" spc="60" dirty="0">
                <a:latin typeface="Times New Roman"/>
                <a:cs typeface="Times New Roman"/>
              </a:rPr>
              <a:t>nome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Times New Roman"/>
                <a:cs typeface="Times New Roman"/>
              </a:rPr>
              <a:t>maiúscula,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Times New Roman"/>
                <a:cs typeface="Times New Roman"/>
              </a:rPr>
              <a:t>centralizado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Times New Roman"/>
                <a:cs typeface="Times New Roman"/>
              </a:rPr>
              <a:t>e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-10" dirty="0">
                <a:latin typeface="Times New Roman"/>
                <a:cs typeface="Times New Roman"/>
              </a:rPr>
              <a:t>inserido(s) </a:t>
            </a:r>
            <a:r>
              <a:rPr sz="2050" spc="60" dirty="0">
                <a:latin typeface="Times New Roman"/>
                <a:cs typeface="Times New Roman"/>
              </a:rPr>
              <a:t>abaixo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100" dirty="0">
                <a:latin typeface="Times New Roman"/>
                <a:cs typeface="Times New Roman"/>
              </a:rPr>
              <a:t>do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60" dirty="0">
                <a:latin typeface="Times New Roman"/>
                <a:cs typeface="Times New Roman"/>
              </a:rPr>
              <a:t>título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100" dirty="0">
                <a:latin typeface="Times New Roman"/>
                <a:cs typeface="Times New Roman"/>
              </a:rPr>
              <a:t>do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80" dirty="0">
                <a:latin typeface="Times New Roman"/>
                <a:cs typeface="Times New Roman"/>
              </a:rPr>
              <a:t>trabalho</a:t>
            </a:r>
            <a:r>
              <a:rPr sz="2050" dirty="0">
                <a:latin typeface="Times New Roman"/>
                <a:cs typeface="Times New Roman"/>
              </a:rPr>
              <a:t> e </a:t>
            </a:r>
            <a:r>
              <a:rPr sz="2050" spc="55" dirty="0">
                <a:latin typeface="Times New Roman"/>
                <a:cs typeface="Times New Roman"/>
              </a:rPr>
              <a:t>numerados</a:t>
            </a:r>
            <a:endParaRPr sz="20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¹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Instituição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vinculação;</a:t>
            </a:r>
            <a:r>
              <a:rPr sz="1600" spc="75" dirty="0">
                <a:latin typeface="Times New Roman"/>
                <a:cs typeface="Times New Roman"/>
              </a:rPr>
              <a:t>  </a:t>
            </a:r>
            <a:r>
              <a:rPr sz="1600" spc="55" dirty="0">
                <a:latin typeface="Times New Roman"/>
                <a:cs typeface="Times New Roman"/>
              </a:rPr>
              <a:t>titulação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</a:t>
            </a:r>
            <a:r>
              <a:rPr sz="1600" spc="75" dirty="0">
                <a:latin typeface="Times New Roman"/>
                <a:cs typeface="Times New Roman"/>
              </a:rPr>
              <a:t>  </a:t>
            </a:r>
            <a:r>
              <a:rPr sz="1600" spc="-10" dirty="0">
                <a:latin typeface="Times New Roman"/>
                <a:cs typeface="Times New Roman"/>
              </a:rPr>
              <a:t>e-mail.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9627" y="5252720"/>
            <a:ext cx="5754370" cy="32543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03200" algn="just">
              <a:lnSpc>
                <a:spcPct val="102299"/>
              </a:lnSpc>
              <a:spcBef>
                <a:spcPts val="100"/>
              </a:spcBef>
            </a:pPr>
            <a:r>
              <a:rPr lang="pt-BR" sz="1600" dirty="0"/>
              <a:t>Estas instruções têm como objetivo orientar os autores na preparação e apresentação do pôster. O título do pôster deve ser idêntico ao título do resumo submetido. A área útil máxima do painel é de 1,20 m de altura × 0,90 m de largura, devendo ser rigorosamente respeitada para evitar que o pôster ultrapasse o espaço individual. O conteúdo deve ser legível a, pelo menos, 2 metros de distância. Recomenda-se utilizar o mínimo de texto e o máximo possível de figuras, fotos, tabelas, gráficos e esquemas, considerando as particularidades de cada área. A formatação pode seguir duas colunas (como no modelo), uma coluna ou outra disposição conforme a necessidade dos autores.</a:t>
            </a:r>
            <a:endParaRPr lang="pt-BR" sz="1450" dirty="0">
              <a:latin typeface="Times New Roman"/>
              <a:cs typeface="Times New Roman"/>
            </a:endParaRPr>
          </a:p>
          <a:p>
            <a:pPr marL="12700" marR="5080" indent="193040" algn="just">
              <a:lnSpc>
                <a:spcPct val="102299"/>
              </a:lnSpc>
            </a:pPr>
            <a:endParaRPr sz="1450" dirty="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0924" y="4512332"/>
            <a:ext cx="5821680" cy="553085"/>
          </a:xfrm>
          <a:prstGeom prst="rect">
            <a:avLst/>
          </a:prstGeom>
          <a:gradFill flip="none" rotWithShape="1">
            <a:gsLst>
              <a:gs pos="24000">
                <a:srgbClr val="3B68CC"/>
              </a:gs>
              <a:gs pos="100000">
                <a:srgbClr val="D6E2F4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</p:spPr>
        <p:txBody>
          <a:bodyPr vert="horz" wrap="square" lIns="0" tIns="88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95"/>
              </a:spcBef>
            </a:pPr>
            <a:r>
              <a:rPr sz="185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INTRODUÇÃO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92469" y="15201861"/>
            <a:ext cx="7153275" cy="516167"/>
          </a:xfrm>
          <a:prstGeom prst="rect">
            <a:avLst/>
          </a:prstGeom>
          <a:gradFill flip="none" rotWithShape="1">
            <a:gsLst>
              <a:gs pos="24000">
                <a:srgbClr val="3B68CC"/>
              </a:gs>
              <a:gs pos="100000">
                <a:srgbClr val="D6E2F4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</p:spPr>
        <p:txBody>
          <a:bodyPr vert="horz" wrap="square" lIns="0" tIns="88265" rIns="0" bIns="0" rtlCol="0">
            <a:spAutoFit/>
          </a:bodyPr>
          <a:lstStyle>
            <a:defPPr>
              <a:defRPr kern="0"/>
            </a:defPPr>
            <a:lvl1pPr algn="ctr">
              <a:lnSpc>
                <a:spcPct val="150000"/>
              </a:lnSpc>
              <a:spcBef>
                <a:spcPts val="695"/>
              </a:spcBef>
              <a:defRPr sz="1850" b="1" spc="-1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r>
              <a:rPr dirty="0"/>
              <a:t>REFERÊNCIAS</a:t>
            </a:r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43287" y="10128250"/>
            <a:ext cx="5821680" cy="464999"/>
          </a:xfrm>
          <a:prstGeom prst="rect">
            <a:avLst/>
          </a:prstGeom>
          <a:gradFill flip="none" rotWithShape="1">
            <a:gsLst>
              <a:gs pos="24000">
                <a:srgbClr val="3B68CC"/>
              </a:gs>
              <a:gs pos="100000">
                <a:srgbClr val="D6E2F4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</p:spPr>
        <p:txBody>
          <a:bodyPr vert="horz" wrap="square" lIns="0" tIns="88265" rIns="0" bIns="0" rtlCol="0">
            <a:spAutoFit/>
          </a:bodyPr>
          <a:lstStyle>
            <a:defPPr>
              <a:defRPr kern="0"/>
            </a:defPPr>
            <a:lvl1pPr algn="ctr">
              <a:lnSpc>
                <a:spcPct val="150000"/>
              </a:lnSpc>
              <a:spcBef>
                <a:spcPts val="695"/>
              </a:spcBef>
              <a:defRPr sz="1850" b="1" spc="-1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r>
              <a:rPr lang="pt-BR" dirty="0"/>
              <a:t>DESENHO DO ESTUDO</a:t>
            </a:r>
            <a:endParaRPr dirty="0"/>
          </a:p>
        </p:txBody>
      </p:sp>
      <p:sp>
        <p:nvSpPr>
          <p:cNvPr id="18" name="object 18"/>
          <p:cNvSpPr txBox="1"/>
          <p:nvPr/>
        </p:nvSpPr>
        <p:spPr>
          <a:xfrm>
            <a:off x="7424248" y="4446378"/>
            <a:ext cx="7041515" cy="373820"/>
          </a:xfrm>
          <a:prstGeom prst="rect">
            <a:avLst/>
          </a:prstGeom>
          <a:gradFill flip="none" rotWithShape="1">
            <a:gsLst>
              <a:gs pos="24000">
                <a:srgbClr val="3B68CC"/>
              </a:gs>
              <a:gs pos="100000">
                <a:srgbClr val="D6E2F4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</p:spPr>
        <p:txBody>
          <a:bodyPr vert="horz" wrap="square" lIns="0" tIns="88265" rIns="0" bIns="0" rtlCol="0">
            <a:spAutoFit/>
          </a:bodyPr>
          <a:lstStyle>
            <a:defPPr>
              <a:defRPr kern="0"/>
            </a:defPPr>
            <a:lvl1pPr algn="ctr">
              <a:lnSpc>
                <a:spcPct val="100000"/>
              </a:lnSpc>
              <a:spcBef>
                <a:spcPts val="695"/>
              </a:spcBef>
              <a:defRPr sz="1850" b="1" spc="-1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r>
              <a:rPr dirty="0"/>
              <a:t>RESULTADOS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7472897" y="14049050"/>
            <a:ext cx="7153275" cy="516167"/>
          </a:xfrm>
          <a:prstGeom prst="rect">
            <a:avLst/>
          </a:prstGeom>
          <a:gradFill flip="none" rotWithShape="1">
            <a:gsLst>
              <a:gs pos="24000">
                <a:srgbClr val="3B68CC"/>
              </a:gs>
              <a:gs pos="100000">
                <a:srgbClr val="D6E2F4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</p:spPr>
        <p:txBody>
          <a:bodyPr vert="horz" wrap="square" lIns="0" tIns="88265" rIns="0" bIns="0" rtlCol="0">
            <a:spAutoFit/>
          </a:bodyPr>
          <a:lstStyle>
            <a:defPPr>
              <a:defRPr kern="0"/>
            </a:defPPr>
            <a:lvl1pPr algn="ctr">
              <a:lnSpc>
                <a:spcPct val="150000"/>
              </a:lnSpc>
              <a:spcBef>
                <a:spcPts val="695"/>
              </a:spcBef>
              <a:defRPr sz="1850" b="1" spc="-1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r>
              <a:rPr dirty="0"/>
              <a:t>CONCLUSÃO</a:t>
            </a:r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758162" y="313055"/>
            <a:ext cx="1938655" cy="1814195"/>
          </a:xfrm>
          <a:custGeom>
            <a:avLst/>
            <a:gdLst/>
            <a:ahLst/>
            <a:cxnLst/>
            <a:rect l="l" t="t" r="r" b="b"/>
            <a:pathLst>
              <a:path w="1938655" h="1814195">
                <a:moveTo>
                  <a:pt x="1935401" y="1814195"/>
                </a:moveTo>
                <a:lnTo>
                  <a:pt x="2615" y="1814195"/>
                </a:lnTo>
                <a:lnTo>
                  <a:pt x="0" y="1811629"/>
                </a:lnTo>
                <a:lnTo>
                  <a:pt x="0" y="2659"/>
                </a:lnTo>
                <a:lnTo>
                  <a:pt x="2659" y="0"/>
                </a:lnTo>
                <a:lnTo>
                  <a:pt x="1935446" y="0"/>
                </a:lnTo>
                <a:lnTo>
                  <a:pt x="1938091" y="2659"/>
                </a:lnTo>
                <a:lnTo>
                  <a:pt x="1938091" y="5896"/>
                </a:lnTo>
                <a:lnTo>
                  <a:pt x="5896" y="5896"/>
                </a:lnTo>
                <a:lnTo>
                  <a:pt x="5896" y="11836"/>
                </a:lnTo>
                <a:lnTo>
                  <a:pt x="11836" y="11836"/>
                </a:lnTo>
                <a:lnTo>
                  <a:pt x="11836" y="1802453"/>
                </a:lnTo>
                <a:lnTo>
                  <a:pt x="5896" y="1802453"/>
                </a:lnTo>
                <a:lnTo>
                  <a:pt x="5896" y="1808349"/>
                </a:lnTo>
                <a:lnTo>
                  <a:pt x="1938091" y="1808349"/>
                </a:lnTo>
                <a:lnTo>
                  <a:pt x="1938091" y="1811629"/>
                </a:lnTo>
                <a:lnTo>
                  <a:pt x="1935401" y="1814195"/>
                </a:lnTo>
                <a:close/>
              </a:path>
              <a:path w="1938655" h="1814195">
                <a:moveTo>
                  <a:pt x="11836" y="11836"/>
                </a:moveTo>
                <a:lnTo>
                  <a:pt x="5896" y="11836"/>
                </a:lnTo>
                <a:lnTo>
                  <a:pt x="5896" y="5896"/>
                </a:lnTo>
                <a:lnTo>
                  <a:pt x="11836" y="5896"/>
                </a:lnTo>
                <a:lnTo>
                  <a:pt x="11836" y="11836"/>
                </a:lnTo>
                <a:close/>
              </a:path>
              <a:path w="1938655" h="1814195">
                <a:moveTo>
                  <a:pt x="1926269" y="11836"/>
                </a:moveTo>
                <a:lnTo>
                  <a:pt x="11836" y="11836"/>
                </a:lnTo>
                <a:lnTo>
                  <a:pt x="11836" y="5896"/>
                </a:lnTo>
                <a:lnTo>
                  <a:pt x="1926269" y="5896"/>
                </a:lnTo>
                <a:lnTo>
                  <a:pt x="1926269" y="11836"/>
                </a:lnTo>
                <a:close/>
              </a:path>
              <a:path w="1938655" h="1814195">
                <a:moveTo>
                  <a:pt x="1932165" y="1808349"/>
                </a:moveTo>
                <a:lnTo>
                  <a:pt x="1926269" y="1808349"/>
                </a:lnTo>
                <a:lnTo>
                  <a:pt x="1926269" y="5896"/>
                </a:lnTo>
                <a:lnTo>
                  <a:pt x="1932165" y="5896"/>
                </a:lnTo>
                <a:lnTo>
                  <a:pt x="1932165" y="11836"/>
                </a:lnTo>
                <a:lnTo>
                  <a:pt x="1938091" y="11836"/>
                </a:lnTo>
                <a:lnTo>
                  <a:pt x="1938091" y="1802453"/>
                </a:lnTo>
                <a:lnTo>
                  <a:pt x="1932165" y="1802453"/>
                </a:lnTo>
                <a:lnTo>
                  <a:pt x="1932165" y="1808349"/>
                </a:lnTo>
                <a:close/>
              </a:path>
              <a:path w="1938655" h="1814195">
                <a:moveTo>
                  <a:pt x="1938061" y="11836"/>
                </a:moveTo>
                <a:lnTo>
                  <a:pt x="1932165" y="11836"/>
                </a:lnTo>
                <a:lnTo>
                  <a:pt x="1932165" y="5896"/>
                </a:lnTo>
                <a:lnTo>
                  <a:pt x="1938061" y="5896"/>
                </a:lnTo>
                <a:lnTo>
                  <a:pt x="1938061" y="11836"/>
                </a:lnTo>
                <a:close/>
              </a:path>
              <a:path w="1938655" h="1814195">
                <a:moveTo>
                  <a:pt x="11836" y="1808349"/>
                </a:moveTo>
                <a:lnTo>
                  <a:pt x="5896" y="1808349"/>
                </a:lnTo>
                <a:lnTo>
                  <a:pt x="5896" y="1802453"/>
                </a:lnTo>
                <a:lnTo>
                  <a:pt x="11836" y="1802453"/>
                </a:lnTo>
                <a:lnTo>
                  <a:pt x="11836" y="1808349"/>
                </a:lnTo>
                <a:close/>
              </a:path>
              <a:path w="1938655" h="1814195">
                <a:moveTo>
                  <a:pt x="1926269" y="1808349"/>
                </a:moveTo>
                <a:lnTo>
                  <a:pt x="11836" y="1808349"/>
                </a:lnTo>
                <a:lnTo>
                  <a:pt x="11836" y="1802453"/>
                </a:lnTo>
                <a:lnTo>
                  <a:pt x="1926269" y="1802453"/>
                </a:lnTo>
                <a:lnTo>
                  <a:pt x="1926269" y="1808349"/>
                </a:lnTo>
                <a:close/>
              </a:path>
              <a:path w="1938655" h="1814195">
                <a:moveTo>
                  <a:pt x="1938061" y="1808349"/>
                </a:moveTo>
                <a:lnTo>
                  <a:pt x="1932165" y="1808349"/>
                </a:lnTo>
                <a:lnTo>
                  <a:pt x="1932165" y="1802453"/>
                </a:lnTo>
                <a:lnTo>
                  <a:pt x="1938061" y="1802453"/>
                </a:lnTo>
                <a:lnTo>
                  <a:pt x="1938061" y="18083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2950653" y="1083004"/>
            <a:ext cx="1515110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130" dirty="0">
                <a:latin typeface="Times New Roman"/>
                <a:cs typeface="Times New Roman"/>
              </a:rPr>
              <a:t>Foto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spc="100" dirty="0">
                <a:latin typeface="Times New Roman"/>
                <a:cs typeface="Times New Roman"/>
              </a:rPr>
              <a:t>do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spc="85" dirty="0">
                <a:latin typeface="Times New Roman"/>
                <a:cs typeface="Times New Roman"/>
              </a:rPr>
              <a:t>Autor</a:t>
            </a:r>
            <a:endParaRPr sz="1850" dirty="0">
              <a:latin typeface="Times New Roman"/>
              <a:cs typeface="Times New Roman"/>
            </a:endParaRPr>
          </a:p>
        </p:txBody>
      </p:sp>
      <p:pic>
        <p:nvPicPr>
          <p:cNvPr id="36" name="object 3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01721" y="18906302"/>
            <a:ext cx="1114353" cy="1103356"/>
          </a:xfrm>
          <a:prstGeom prst="rect">
            <a:avLst/>
          </a:prstGeom>
        </p:spPr>
      </p:pic>
      <p:sp>
        <p:nvSpPr>
          <p:cNvPr id="37" name="object 37"/>
          <p:cNvSpPr/>
          <p:nvPr/>
        </p:nvSpPr>
        <p:spPr>
          <a:xfrm>
            <a:off x="11155188" y="18985542"/>
            <a:ext cx="1322562" cy="1060122"/>
          </a:xfrm>
          <a:custGeom>
            <a:avLst/>
            <a:gdLst/>
            <a:ahLst/>
            <a:cxnLst/>
            <a:rect l="l" t="t" r="r" b="b"/>
            <a:pathLst>
              <a:path w="1390015" h="1272540">
                <a:moveTo>
                  <a:pt x="1386761" y="1272346"/>
                </a:moveTo>
                <a:lnTo>
                  <a:pt x="2615" y="1272346"/>
                </a:lnTo>
                <a:lnTo>
                  <a:pt x="0" y="1269728"/>
                </a:lnTo>
                <a:lnTo>
                  <a:pt x="0" y="2660"/>
                </a:lnTo>
                <a:lnTo>
                  <a:pt x="2659" y="0"/>
                </a:lnTo>
                <a:lnTo>
                  <a:pt x="1386806" y="0"/>
                </a:lnTo>
                <a:lnTo>
                  <a:pt x="1389421" y="2660"/>
                </a:lnTo>
                <a:lnTo>
                  <a:pt x="1389421" y="5896"/>
                </a:lnTo>
                <a:lnTo>
                  <a:pt x="5896" y="5896"/>
                </a:lnTo>
                <a:lnTo>
                  <a:pt x="5896" y="11836"/>
                </a:lnTo>
                <a:lnTo>
                  <a:pt x="11836" y="11836"/>
                </a:lnTo>
                <a:lnTo>
                  <a:pt x="11836" y="1260551"/>
                </a:lnTo>
                <a:lnTo>
                  <a:pt x="5896" y="1260551"/>
                </a:lnTo>
                <a:lnTo>
                  <a:pt x="5896" y="1266447"/>
                </a:lnTo>
                <a:lnTo>
                  <a:pt x="1389421" y="1266447"/>
                </a:lnTo>
                <a:lnTo>
                  <a:pt x="1389421" y="1269728"/>
                </a:lnTo>
                <a:lnTo>
                  <a:pt x="1386761" y="1272346"/>
                </a:lnTo>
                <a:close/>
              </a:path>
              <a:path w="1390015" h="1272540">
                <a:moveTo>
                  <a:pt x="11836" y="11836"/>
                </a:moveTo>
                <a:lnTo>
                  <a:pt x="5896" y="11836"/>
                </a:lnTo>
                <a:lnTo>
                  <a:pt x="5896" y="5896"/>
                </a:lnTo>
                <a:lnTo>
                  <a:pt x="11836" y="5896"/>
                </a:lnTo>
                <a:lnTo>
                  <a:pt x="11836" y="11836"/>
                </a:lnTo>
                <a:close/>
              </a:path>
              <a:path w="1390015" h="1272540">
                <a:moveTo>
                  <a:pt x="1377629" y="11836"/>
                </a:moveTo>
                <a:lnTo>
                  <a:pt x="11836" y="11836"/>
                </a:lnTo>
                <a:lnTo>
                  <a:pt x="11836" y="5896"/>
                </a:lnTo>
                <a:lnTo>
                  <a:pt x="1377629" y="5896"/>
                </a:lnTo>
                <a:lnTo>
                  <a:pt x="1377629" y="11836"/>
                </a:lnTo>
                <a:close/>
              </a:path>
              <a:path w="1390015" h="1272540">
                <a:moveTo>
                  <a:pt x="1383525" y="1266447"/>
                </a:moveTo>
                <a:lnTo>
                  <a:pt x="1377629" y="1266447"/>
                </a:lnTo>
                <a:lnTo>
                  <a:pt x="1377629" y="5896"/>
                </a:lnTo>
                <a:lnTo>
                  <a:pt x="1383525" y="5896"/>
                </a:lnTo>
                <a:lnTo>
                  <a:pt x="1383525" y="11836"/>
                </a:lnTo>
                <a:lnTo>
                  <a:pt x="1389421" y="11836"/>
                </a:lnTo>
                <a:lnTo>
                  <a:pt x="1389421" y="1260551"/>
                </a:lnTo>
                <a:lnTo>
                  <a:pt x="1383525" y="1260551"/>
                </a:lnTo>
                <a:lnTo>
                  <a:pt x="1383525" y="1266447"/>
                </a:lnTo>
                <a:close/>
              </a:path>
              <a:path w="1390015" h="1272540">
                <a:moveTo>
                  <a:pt x="1389421" y="11836"/>
                </a:moveTo>
                <a:lnTo>
                  <a:pt x="1383525" y="11836"/>
                </a:lnTo>
                <a:lnTo>
                  <a:pt x="1383525" y="5896"/>
                </a:lnTo>
                <a:lnTo>
                  <a:pt x="1389421" y="5896"/>
                </a:lnTo>
                <a:lnTo>
                  <a:pt x="1389421" y="11836"/>
                </a:lnTo>
                <a:close/>
              </a:path>
              <a:path w="1390015" h="1272540">
                <a:moveTo>
                  <a:pt x="11836" y="1266447"/>
                </a:moveTo>
                <a:lnTo>
                  <a:pt x="5896" y="1266447"/>
                </a:lnTo>
                <a:lnTo>
                  <a:pt x="5896" y="1260551"/>
                </a:lnTo>
                <a:lnTo>
                  <a:pt x="11836" y="1260551"/>
                </a:lnTo>
                <a:lnTo>
                  <a:pt x="11836" y="1266447"/>
                </a:lnTo>
                <a:close/>
              </a:path>
              <a:path w="1390015" h="1272540">
                <a:moveTo>
                  <a:pt x="1377629" y="1266447"/>
                </a:moveTo>
                <a:lnTo>
                  <a:pt x="11836" y="1266447"/>
                </a:lnTo>
                <a:lnTo>
                  <a:pt x="11836" y="1260551"/>
                </a:lnTo>
                <a:lnTo>
                  <a:pt x="1377629" y="1260551"/>
                </a:lnTo>
                <a:lnTo>
                  <a:pt x="1377629" y="1266447"/>
                </a:lnTo>
                <a:close/>
              </a:path>
              <a:path w="1390015" h="1272540">
                <a:moveTo>
                  <a:pt x="1389421" y="1266447"/>
                </a:moveTo>
                <a:lnTo>
                  <a:pt x="1383525" y="1266447"/>
                </a:lnTo>
                <a:lnTo>
                  <a:pt x="1383525" y="1260551"/>
                </a:lnTo>
                <a:lnTo>
                  <a:pt x="1389421" y="1260551"/>
                </a:lnTo>
                <a:lnTo>
                  <a:pt x="1389421" y="12664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algn="r"/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1271250" y="19104073"/>
            <a:ext cx="1134535" cy="77777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25"/>
              </a:spcBef>
            </a:pPr>
            <a:r>
              <a:rPr sz="1650" spc="55" dirty="0">
                <a:latin typeface="Times New Roman"/>
                <a:cs typeface="Times New Roman"/>
              </a:rPr>
              <a:t>Instituição</a:t>
            </a:r>
            <a:r>
              <a:rPr sz="1650" spc="50" dirty="0">
                <a:latin typeface="Times New Roman"/>
                <a:cs typeface="Times New Roman"/>
              </a:rPr>
              <a:t> </a:t>
            </a:r>
            <a:r>
              <a:rPr sz="1650" spc="-25" dirty="0">
                <a:latin typeface="Times New Roman"/>
                <a:cs typeface="Times New Roman"/>
              </a:rPr>
              <a:t>de </a:t>
            </a:r>
            <a:r>
              <a:rPr sz="1650" dirty="0">
                <a:latin typeface="Times New Roman"/>
                <a:cs typeface="Times New Roman"/>
              </a:rPr>
              <a:t>vínculo</a:t>
            </a:r>
            <a:r>
              <a:rPr sz="1650" spc="280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Times New Roman"/>
                <a:cs typeface="Times New Roman"/>
              </a:rPr>
              <a:t>do </a:t>
            </a:r>
            <a:r>
              <a:rPr sz="1650" spc="85" dirty="0">
                <a:latin typeface="Times New Roman"/>
                <a:cs typeface="Times New Roman"/>
              </a:rPr>
              <a:t>autor</a:t>
            </a:r>
            <a:endParaRPr sz="1650" dirty="0">
              <a:latin typeface="Times New Roman"/>
              <a:cs typeface="Times New Roman"/>
            </a:endParaRPr>
          </a:p>
        </p:txBody>
      </p:sp>
      <p:sp>
        <p:nvSpPr>
          <p:cNvPr id="43" name="object 14"/>
          <p:cNvSpPr txBox="1"/>
          <p:nvPr/>
        </p:nvSpPr>
        <p:spPr>
          <a:xfrm>
            <a:off x="735100" y="8802587"/>
            <a:ext cx="5821680" cy="516167"/>
          </a:xfrm>
          <a:prstGeom prst="rect">
            <a:avLst/>
          </a:prstGeom>
          <a:gradFill flip="none" rotWithShape="1">
            <a:gsLst>
              <a:gs pos="24000">
                <a:srgbClr val="3B68CC"/>
              </a:gs>
              <a:gs pos="100000">
                <a:srgbClr val="D6E2F4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</p:spPr>
        <p:txBody>
          <a:bodyPr vert="horz" wrap="square" lIns="0" tIns="88265" rIns="0" bIns="0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95"/>
              </a:spcBef>
            </a:pPr>
            <a:r>
              <a:rPr lang="pt-BR" sz="185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OBJETIVO</a:t>
            </a:r>
            <a:endParaRPr sz="1850" dirty="0">
              <a:latin typeface="Times New Roman"/>
              <a:cs typeface="Times New Roman"/>
            </a:endParaRPr>
          </a:p>
        </p:txBody>
      </p:sp>
      <p:sp>
        <p:nvSpPr>
          <p:cNvPr id="44" name="object 10"/>
          <p:cNvSpPr txBox="1"/>
          <p:nvPr/>
        </p:nvSpPr>
        <p:spPr>
          <a:xfrm>
            <a:off x="58507" y="18942308"/>
            <a:ext cx="7174865" cy="297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1310">
              <a:lnSpc>
                <a:spcPct val="100000"/>
              </a:lnSpc>
              <a:spcBef>
                <a:spcPts val="1380"/>
              </a:spcBef>
            </a:pPr>
            <a:r>
              <a:rPr sz="1850" b="1" spc="-10" dirty="0">
                <a:solidFill>
                  <a:srgbClr val="1B2036"/>
                </a:solidFill>
                <a:latin typeface="Times New Roman"/>
                <a:cs typeface="Times New Roman"/>
              </a:rPr>
              <a:t>APOIO:</a:t>
            </a:r>
            <a:endParaRPr sz="1850" dirty="0">
              <a:latin typeface="Times New Roman"/>
              <a:cs typeface="Times New Roman"/>
            </a:endParaRPr>
          </a:p>
        </p:txBody>
      </p:sp>
      <p:sp>
        <p:nvSpPr>
          <p:cNvPr id="46" name="object 37"/>
          <p:cNvSpPr/>
          <p:nvPr/>
        </p:nvSpPr>
        <p:spPr>
          <a:xfrm>
            <a:off x="12910791" y="18973263"/>
            <a:ext cx="1234898" cy="1060122"/>
          </a:xfrm>
          <a:custGeom>
            <a:avLst/>
            <a:gdLst/>
            <a:ahLst/>
            <a:cxnLst/>
            <a:rect l="l" t="t" r="r" b="b"/>
            <a:pathLst>
              <a:path w="1390015" h="1272540">
                <a:moveTo>
                  <a:pt x="1386761" y="1272346"/>
                </a:moveTo>
                <a:lnTo>
                  <a:pt x="2615" y="1272346"/>
                </a:lnTo>
                <a:lnTo>
                  <a:pt x="0" y="1269728"/>
                </a:lnTo>
                <a:lnTo>
                  <a:pt x="0" y="2660"/>
                </a:lnTo>
                <a:lnTo>
                  <a:pt x="2659" y="0"/>
                </a:lnTo>
                <a:lnTo>
                  <a:pt x="1386806" y="0"/>
                </a:lnTo>
                <a:lnTo>
                  <a:pt x="1389421" y="2660"/>
                </a:lnTo>
                <a:lnTo>
                  <a:pt x="1389421" y="5896"/>
                </a:lnTo>
                <a:lnTo>
                  <a:pt x="5896" y="5896"/>
                </a:lnTo>
                <a:lnTo>
                  <a:pt x="5896" y="11836"/>
                </a:lnTo>
                <a:lnTo>
                  <a:pt x="11836" y="11836"/>
                </a:lnTo>
                <a:lnTo>
                  <a:pt x="11836" y="1260551"/>
                </a:lnTo>
                <a:lnTo>
                  <a:pt x="5896" y="1260551"/>
                </a:lnTo>
                <a:lnTo>
                  <a:pt x="5896" y="1266447"/>
                </a:lnTo>
                <a:lnTo>
                  <a:pt x="1389421" y="1266447"/>
                </a:lnTo>
                <a:lnTo>
                  <a:pt x="1389421" y="1269728"/>
                </a:lnTo>
                <a:lnTo>
                  <a:pt x="1386761" y="1272346"/>
                </a:lnTo>
                <a:close/>
              </a:path>
              <a:path w="1390015" h="1272540">
                <a:moveTo>
                  <a:pt x="11836" y="11836"/>
                </a:moveTo>
                <a:lnTo>
                  <a:pt x="5896" y="11836"/>
                </a:lnTo>
                <a:lnTo>
                  <a:pt x="5896" y="5896"/>
                </a:lnTo>
                <a:lnTo>
                  <a:pt x="11836" y="5896"/>
                </a:lnTo>
                <a:lnTo>
                  <a:pt x="11836" y="11836"/>
                </a:lnTo>
                <a:close/>
              </a:path>
              <a:path w="1390015" h="1272540">
                <a:moveTo>
                  <a:pt x="1377629" y="11836"/>
                </a:moveTo>
                <a:lnTo>
                  <a:pt x="11836" y="11836"/>
                </a:lnTo>
                <a:lnTo>
                  <a:pt x="11836" y="5896"/>
                </a:lnTo>
                <a:lnTo>
                  <a:pt x="1377629" y="5896"/>
                </a:lnTo>
                <a:lnTo>
                  <a:pt x="1377629" y="11836"/>
                </a:lnTo>
                <a:close/>
              </a:path>
              <a:path w="1390015" h="1272540">
                <a:moveTo>
                  <a:pt x="1383525" y="1266447"/>
                </a:moveTo>
                <a:lnTo>
                  <a:pt x="1377629" y="1266447"/>
                </a:lnTo>
                <a:lnTo>
                  <a:pt x="1377629" y="5896"/>
                </a:lnTo>
                <a:lnTo>
                  <a:pt x="1383525" y="5896"/>
                </a:lnTo>
                <a:lnTo>
                  <a:pt x="1383525" y="11836"/>
                </a:lnTo>
                <a:lnTo>
                  <a:pt x="1389421" y="11836"/>
                </a:lnTo>
                <a:lnTo>
                  <a:pt x="1389421" y="1260551"/>
                </a:lnTo>
                <a:lnTo>
                  <a:pt x="1383525" y="1260551"/>
                </a:lnTo>
                <a:lnTo>
                  <a:pt x="1383525" y="1266447"/>
                </a:lnTo>
                <a:close/>
              </a:path>
              <a:path w="1390015" h="1272540">
                <a:moveTo>
                  <a:pt x="1389421" y="11836"/>
                </a:moveTo>
                <a:lnTo>
                  <a:pt x="1383525" y="11836"/>
                </a:lnTo>
                <a:lnTo>
                  <a:pt x="1383525" y="5896"/>
                </a:lnTo>
                <a:lnTo>
                  <a:pt x="1389421" y="5896"/>
                </a:lnTo>
                <a:lnTo>
                  <a:pt x="1389421" y="11836"/>
                </a:lnTo>
                <a:close/>
              </a:path>
              <a:path w="1390015" h="1272540">
                <a:moveTo>
                  <a:pt x="11836" y="1266447"/>
                </a:moveTo>
                <a:lnTo>
                  <a:pt x="5896" y="1266447"/>
                </a:lnTo>
                <a:lnTo>
                  <a:pt x="5896" y="1260551"/>
                </a:lnTo>
                <a:lnTo>
                  <a:pt x="11836" y="1260551"/>
                </a:lnTo>
                <a:lnTo>
                  <a:pt x="11836" y="1266447"/>
                </a:lnTo>
                <a:close/>
              </a:path>
              <a:path w="1390015" h="1272540">
                <a:moveTo>
                  <a:pt x="1377629" y="1266447"/>
                </a:moveTo>
                <a:lnTo>
                  <a:pt x="11836" y="1266447"/>
                </a:lnTo>
                <a:lnTo>
                  <a:pt x="11836" y="1260551"/>
                </a:lnTo>
                <a:lnTo>
                  <a:pt x="1377629" y="1260551"/>
                </a:lnTo>
                <a:lnTo>
                  <a:pt x="1377629" y="1266447"/>
                </a:lnTo>
                <a:close/>
              </a:path>
              <a:path w="1390015" h="1272540">
                <a:moveTo>
                  <a:pt x="1389421" y="1266447"/>
                </a:moveTo>
                <a:lnTo>
                  <a:pt x="1383525" y="1266447"/>
                </a:lnTo>
                <a:lnTo>
                  <a:pt x="1383525" y="1260551"/>
                </a:lnTo>
                <a:lnTo>
                  <a:pt x="1389421" y="1260551"/>
                </a:lnTo>
                <a:lnTo>
                  <a:pt x="1389421" y="12664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algn="r"/>
            <a:endParaRPr/>
          </a:p>
        </p:txBody>
      </p:sp>
      <p:sp>
        <p:nvSpPr>
          <p:cNvPr id="47" name="object 38"/>
          <p:cNvSpPr txBox="1"/>
          <p:nvPr/>
        </p:nvSpPr>
        <p:spPr>
          <a:xfrm>
            <a:off x="14205392" y="37166607"/>
            <a:ext cx="113858" cy="4091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25"/>
              </a:spcBef>
            </a:pPr>
            <a:r>
              <a:rPr lang="pt-BR" sz="1650" spc="55" dirty="0">
                <a:latin typeface="Times New Roman"/>
                <a:cs typeface="Times New Roman"/>
              </a:rPr>
              <a:t>Agência de </a:t>
            </a:r>
          </a:p>
          <a:p>
            <a:pPr marL="12700" marR="5080" algn="ctr">
              <a:lnSpc>
                <a:spcPct val="100000"/>
              </a:lnSpc>
              <a:spcBef>
                <a:spcPts val="125"/>
              </a:spcBef>
            </a:pPr>
            <a:r>
              <a:rPr lang="pt-BR" sz="1650" spc="55" dirty="0">
                <a:latin typeface="Times New Roman"/>
                <a:cs typeface="Times New Roman"/>
              </a:rPr>
              <a:t>fomento</a:t>
            </a:r>
            <a:endParaRPr sz="1650" dirty="0">
              <a:latin typeface="Times New Roman"/>
              <a:cs typeface="Times New Roman"/>
            </a:endParaRPr>
          </a:p>
        </p:txBody>
      </p:sp>
      <p:pic>
        <p:nvPicPr>
          <p:cNvPr id="1026" name="Picture 2" descr="Marca da UFVJ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0" y="19052442"/>
            <a:ext cx="913465" cy="81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object 38"/>
          <p:cNvSpPr txBox="1"/>
          <p:nvPr/>
        </p:nvSpPr>
        <p:spPr>
          <a:xfrm>
            <a:off x="12950653" y="19196050"/>
            <a:ext cx="1134535" cy="52386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25"/>
              </a:spcBef>
            </a:pPr>
            <a:r>
              <a:rPr lang="pt-BR" sz="1650" spc="55" dirty="0">
                <a:latin typeface="Times New Roman"/>
                <a:cs typeface="Times New Roman"/>
              </a:rPr>
              <a:t>Agência de</a:t>
            </a:r>
            <a:br>
              <a:rPr lang="pt-BR" sz="1650" spc="55" dirty="0">
                <a:latin typeface="Times New Roman"/>
                <a:cs typeface="Times New Roman"/>
              </a:rPr>
            </a:br>
            <a:r>
              <a:rPr lang="pt-BR" sz="1650" spc="55" dirty="0">
                <a:latin typeface="Times New Roman"/>
                <a:cs typeface="Times New Roman"/>
              </a:rPr>
              <a:t>fomento</a:t>
            </a:r>
            <a:endParaRPr sz="1650" dirty="0">
              <a:latin typeface="Times New Roman"/>
              <a:cs typeface="Times New Roman"/>
            </a:endParaRP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94179F15-0032-4F69-98E0-5B7645E400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450" y="19385316"/>
            <a:ext cx="1136533" cy="447675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E6B14048-C748-42BE-9114-9B6DCF62FD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2787" y="19169734"/>
            <a:ext cx="1124075" cy="69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403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203</Words>
  <Application>Microsoft Office PowerPoint</Application>
  <PresentationFormat>Personalizar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Poster XXX JOME</dc:title>
  <dc:creator>Ane Nunes</dc:creator>
  <cp:keywords>DAGj3xdHCus,BADPpztOBUU,0</cp:keywords>
  <cp:lastModifiedBy>Cecília A O. Campos</cp:lastModifiedBy>
  <cp:revision>10</cp:revision>
  <dcterms:created xsi:type="dcterms:W3CDTF">2025-04-13T17:38:57Z</dcterms:created>
  <dcterms:modified xsi:type="dcterms:W3CDTF">2026-04-20T17:28:51Z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2025-04-13T00:00:00Z</vt:filetime>
  </property>
  <property fmtid="{D5CDD505-2E9C-101B-9397-08002B2CF9AE}" pid="3" name="Creator">
    <vt:lpwstr>Canva</vt:lpwstr>
  </property>
  <property fmtid="{D5CDD505-2E9C-101B-9397-08002B2CF9AE}" pid="4" name="LastSaved">
    <vt:filetime>2025-04-13T00:00:00Z</vt:filetime>
  </property>
  <property fmtid="{D5CDD505-2E9C-101B-9397-08002B2CF9AE}" pid="5" name="Producer">
    <vt:lpwstr>Canva</vt:lpwstr>
  </property>
</Properties>
</file>